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1" r:id="rId4"/>
    <p:sldId id="267" r:id="rId5"/>
    <p:sldId id="268" r:id="rId6"/>
    <p:sldId id="258" r:id="rId7"/>
    <p:sldId id="260" r:id="rId8"/>
    <p:sldId id="266" r:id="rId9"/>
    <p:sldId id="25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6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191F-65E4-8F4E-98BA-287BBBA00926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6329-3ACA-B947-9CFC-8CBFCC5C5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Circumpolar One Heath</a:t>
            </a:r>
            <a:br>
              <a:rPr lang="en-US" dirty="0" smtClean="0"/>
            </a:br>
            <a:r>
              <a:rPr lang="en-US" dirty="0" smtClean="0"/>
              <a:t>Winter 2018-19 Climate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19" y="3886200"/>
            <a:ext cx="8890318" cy="1752600"/>
          </a:xfrm>
        </p:spPr>
        <p:txBody>
          <a:bodyPr/>
          <a:lstStyle/>
          <a:p>
            <a:r>
              <a:rPr lang="en-US" dirty="0" smtClean="0"/>
              <a:t>Rick Thoman</a:t>
            </a:r>
          </a:p>
          <a:p>
            <a:r>
              <a:rPr lang="en-US" dirty="0" smtClean="0"/>
              <a:t>Alaska Center for Climate Assessment and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3848" y="0"/>
            <a:ext cx="2737104" cy="249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9760" y="5931596"/>
            <a:ext cx="24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12, 2018</a:t>
            </a:r>
            <a:endParaRPr lang="en-US" dirty="0"/>
          </a:p>
        </p:txBody>
      </p:sp>
      <p:pic>
        <p:nvPicPr>
          <p:cNvPr id="6" name="Picture 5" descr="ACCAP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9" y="5638800"/>
            <a:ext cx="2743200" cy="9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Bering Sea Ice Loss</a:t>
            </a:r>
            <a:endParaRPr lang="en-US" dirty="0"/>
          </a:p>
        </p:txBody>
      </p:sp>
      <p:pic>
        <p:nvPicPr>
          <p:cNvPr id="4" name="Picture 3" descr="2019_03_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005" y="1083531"/>
            <a:ext cx="3550023" cy="5486400"/>
          </a:xfrm>
          <a:prstGeom prst="rect">
            <a:avLst/>
          </a:prstGeom>
        </p:spPr>
      </p:pic>
      <p:pic>
        <p:nvPicPr>
          <p:cNvPr id="5" name="Picture 4" descr="2019_01_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76" y="1083531"/>
            <a:ext cx="3550023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476" y="4980050"/>
            <a:ext cx="179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January 26, 2019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1649" y="4980050"/>
            <a:ext cx="166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March 04, 2019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Ice Extent</a:t>
            </a:r>
            <a:endParaRPr lang="en-US" dirty="0"/>
          </a:p>
        </p:txBody>
      </p:sp>
      <p:pic>
        <p:nvPicPr>
          <p:cNvPr id="3" name="Picture 2" descr="Bering_Plumes_Mar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Diomede_2019_Mar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3-11 at 11.06.23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North and West, Normal SE</a:t>
            </a:r>
            <a:endParaRPr lang="en-US" dirty="0"/>
          </a:p>
        </p:txBody>
      </p:sp>
      <p:pic>
        <p:nvPicPr>
          <p:cNvPr id="3" name="Picture 2" descr="2019_DJF_NCEI_Rank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249"/>
            <a:ext cx="9144000" cy="53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45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December-February 2018-19</a:t>
            </a:r>
            <a:br>
              <a:rPr lang="en-US" dirty="0" smtClean="0"/>
            </a:br>
            <a:r>
              <a:rPr lang="en-US" dirty="0" smtClean="0"/>
              <a:t>Precipitation: Big Regional Differences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60174"/>
            <a:ext cx="8490401" cy="5297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550" y="618490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01 Snowpack Analysis</a:t>
            </a:r>
            <a:endParaRPr lang="en-US" dirty="0"/>
          </a:p>
        </p:txBody>
      </p:sp>
      <p:pic>
        <p:nvPicPr>
          <p:cNvPr id="3" name="Picture 2" descr="Screen Shot 2019-03-11 at 1.12.29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369" y="1257028"/>
            <a:ext cx="41810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Temperatures</a:t>
            </a:r>
            <a:endParaRPr lang="en-US" dirty="0"/>
          </a:p>
        </p:txBody>
      </p:sp>
      <p:pic>
        <p:nvPicPr>
          <p:cNvPr id="3" name="Picture 2" descr="CAMS_DJF_20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32" y="1270197"/>
            <a:ext cx="8173617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0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Temperatures</a:t>
            </a:r>
            <a:endParaRPr lang="en-US" dirty="0"/>
          </a:p>
        </p:txBody>
      </p:sp>
      <p:pic>
        <p:nvPicPr>
          <p:cNvPr id="5" name="Picture 4" descr="2018_19_SST_Me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71600"/>
            <a:ext cx="8173617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Precipitation </a:t>
            </a:r>
            <a:endParaRPr lang="en-US" dirty="0"/>
          </a:p>
        </p:txBody>
      </p:sp>
      <p:pic>
        <p:nvPicPr>
          <p:cNvPr id="3" name="Picture 2" descr="Pcpn_D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866"/>
            <a:ext cx="9144000" cy="6137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5662"/>
            <a:ext cx="9144000" cy="4377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83978-CC30-F949-AFED-79BCB5B4C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" y="6140450"/>
            <a:ext cx="698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51</Words>
  <Application>Microsoft Office PowerPoint</Application>
  <PresentationFormat>On-screen Show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Circumpolar One Heath Winter 2018-19 Climate Review</vt:lpstr>
      <vt:lpstr>PowerPoint Presentation</vt:lpstr>
      <vt:lpstr>Warm North and West, Normal SE</vt:lpstr>
      <vt:lpstr>December-February 2018-19 Precipitation: Big Regional Differences</vt:lpstr>
      <vt:lpstr>March 01 Snowpack Analysis</vt:lpstr>
      <vt:lpstr>Land Temperatures</vt:lpstr>
      <vt:lpstr>Ocean Temperatures</vt:lpstr>
      <vt:lpstr>Precipitation </vt:lpstr>
      <vt:lpstr>Sea Ice</vt:lpstr>
      <vt:lpstr>Bering Sea Ice Loss</vt:lpstr>
      <vt:lpstr>Daily Ice Extent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Heath March 12, 2018</dc:title>
  <dc:creator>Rick Thoman</dc:creator>
  <cp:lastModifiedBy>Mitchell, Erica N</cp:lastModifiedBy>
  <cp:revision>13</cp:revision>
  <dcterms:created xsi:type="dcterms:W3CDTF">2019-03-11T18:18:02Z</dcterms:created>
  <dcterms:modified xsi:type="dcterms:W3CDTF">2019-03-12T00:05:21Z</dcterms:modified>
</cp:coreProperties>
</file>