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>
        <p:scale>
          <a:sx n="40" d="100"/>
          <a:sy n="40" d="100"/>
        </p:scale>
        <p:origin x="1286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C84EA-A8EA-4701-A395-6D71DD54BB64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D1CDA-F5B9-4845-A779-20708EB8A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3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3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1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4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0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1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4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5E2B-18C6-4DD9-B9AC-A254B448328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F1879-938F-4D02-9151-702666F65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nlujan@anthc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498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Health Affiliations in the </a:t>
            </a:r>
            <a:br>
              <a:rPr lang="en-US" dirty="0" smtClean="0"/>
            </a:br>
            <a:r>
              <a:rPr lang="en-US" dirty="0" smtClean="0"/>
              <a:t>LEO Network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517" y="3220278"/>
            <a:ext cx="3216965" cy="32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37" y="276850"/>
            <a:ext cx="8081963" cy="6581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637" y="1447800"/>
            <a:ext cx="468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By searching for One Health Group, LEO members can see everyone affiliated with the group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2908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5562600" cy="6629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6029" y="4869069"/>
            <a:ext cx="2405271" cy="73549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1143000"/>
            <a:ext cx="2800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 may also access a full list of LEO Members affiliated with the One Health Group by clicking on the group name from your profile.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135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72907" cy="5624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800350"/>
            <a:ext cx="257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provides an easy way to network with others in the One Health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902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074"/>
            <a:ext cx="5566130" cy="66269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91147" y="5410201"/>
            <a:ext cx="3183836" cy="11620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6130" y="2000250"/>
            <a:ext cx="289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LEO Members can message back and forth using an internal messaging system that delivers the message to the address the recipient uses to log in to LEO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7164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09382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447800"/>
            <a:ext cx="3257550" cy="312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0550" y="1733550"/>
            <a:ext cx="2647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From the One Health Group page, accessed from your LEO profile page, you may also see all the contributions that group members have made to the network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3174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099" y="942630"/>
            <a:ext cx="7772400" cy="2387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If you have any questions, please contact:</a:t>
            </a:r>
            <a:br>
              <a:rPr lang="en-US" sz="3000" dirty="0" smtClean="0"/>
            </a:br>
            <a:r>
              <a:rPr lang="en-US" sz="3000" dirty="0" smtClean="0"/>
              <a:t> Erica Lujan, LEO Network Coordinator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hlinkClick r:id="rId2"/>
              </a:rPr>
              <a:t>enlujan@anthc.org</a:t>
            </a:r>
            <a:r>
              <a:rPr lang="en-US" sz="3000" dirty="0" smtClean="0"/>
              <a:t> or at 907-729-3596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28" y="3752850"/>
            <a:ext cx="1827143" cy="18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1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628"/>
            <a:ext cx="9771906" cy="61353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1" y="1560443"/>
            <a:ext cx="1212575" cy="110324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3387" y="152400"/>
            <a:ext cx="8880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LEO Directory shows all members of the LEO Network, their home community, and what organizations they are affiliated with. </a:t>
            </a:r>
          </a:p>
          <a:p>
            <a:endParaRPr lang="en-US" b="1" dirty="0"/>
          </a:p>
          <a:p>
            <a:r>
              <a:rPr lang="en-US" b="1" dirty="0" smtClean="0"/>
              <a:t>Using the sidebar, this directory can be searched broadly based on knowledge contribution, or organization…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2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316137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323850"/>
            <a:ext cx="729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…as well as the areas of interest and expertise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063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669" y="655154"/>
            <a:ext cx="70766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LEO Members can also search the directory using a name, community, or organization.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578484"/>
            <a:ext cx="8286750" cy="2162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019550"/>
            <a:ext cx="767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One Health Group is growing, and the LEO member directory is a useful tool for learning who is involved, and who may be able to comment on events or trends from a One Health perspective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3093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50" y="719137"/>
            <a:ext cx="6200775" cy="31718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24738" y="1401418"/>
            <a:ext cx="1212575" cy="3677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440055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 edit your profile and add a One Health Group affiliation, go to “My LEO” from the drop down menu under your profile.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437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376237"/>
            <a:ext cx="7896225" cy="61055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29199" y="576469"/>
            <a:ext cx="2405271" cy="73549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0050" y="5600700"/>
            <a:ext cx="462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Click “edit profile”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404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1" y="165100"/>
            <a:ext cx="8134350" cy="5768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0000" y="1651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62650" y="4419600"/>
            <a:ext cx="302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Your primary organization is your main professional association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603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36" y="165100"/>
            <a:ext cx="9253236" cy="4646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4543425"/>
            <a:ext cx="7172325" cy="2314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456265"/>
            <a:ext cx="5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One Health Group affiliation can be added as an “other affiliation.”</a:t>
            </a:r>
            <a:endParaRPr lang="en-US" sz="2000" b="1" dirty="0"/>
          </a:p>
        </p:txBody>
      </p:sp>
      <p:sp>
        <p:nvSpPr>
          <p:cNvPr id="5" name="Bent Arrow 4"/>
          <p:cNvSpPr/>
          <p:nvPr/>
        </p:nvSpPr>
        <p:spPr>
          <a:xfrm flipV="1">
            <a:off x="838200" y="4436268"/>
            <a:ext cx="1133475" cy="15971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38849" y="2129389"/>
            <a:ext cx="2405271" cy="73549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1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3" y="213259"/>
            <a:ext cx="7175614" cy="2316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337" y="3990975"/>
            <a:ext cx="7019925" cy="286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" y="2686050"/>
            <a:ext cx="797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One Health Group name with autofill, and once selected, will appear above the text box. 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1657350" y="3848100"/>
            <a:ext cx="3695700" cy="10096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43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322</Words>
  <Application>Microsoft Office PowerPoint</Application>
  <PresentationFormat>On-screen Show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One Health Affiliations in the  LEO Network Directory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any questions, please contact:  Erica Lujan, LEO Network Coordinator  enlujan@anthc.org or at 907-729-3596</vt:lpstr>
    </vt:vector>
  </TitlesOfParts>
  <Company>ANTHC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Lujan, Erica</dc:creator>
  <cp:lastModifiedBy>Lujan, Erica</cp:lastModifiedBy>
  <cp:revision>12</cp:revision>
  <cp:lastPrinted>2020-03-03T01:52:58Z</cp:lastPrinted>
  <dcterms:created xsi:type="dcterms:W3CDTF">2020-03-03T00:15:08Z</dcterms:created>
  <dcterms:modified xsi:type="dcterms:W3CDTF">2020-03-03T01:55:26Z</dcterms:modified>
</cp:coreProperties>
</file>