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4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9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2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E250-DEFD-8D4A-886F-05A6116110F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A694-EE86-6743-8DDA-BFBDAC676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Autumn 2018 Climate Graphics for One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t_Pcpn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0"/>
            <a:ext cx="9144000" cy="61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0"/>
            <a:ext cx="9144000" cy="61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_Ranks_2018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3900"/>
            <a:ext cx="9144000" cy="53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SON_Alask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3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_Anoms_Alas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0"/>
            <a:ext cx="9144000" cy="61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_Anoms_Po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600"/>
            <a:ext cx="9144000" cy="61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_extent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Autumn 2018 Climate Graphics for One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2018 Climate Graphics for One Health</dc:title>
  <dc:creator>Rick Thoman</dc:creator>
  <cp:lastModifiedBy>Mitchell, Erica N</cp:lastModifiedBy>
  <cp:revision>3</cp:revision>
  <dcterms:created xsi:type="dcterms:W3CDTF">2018-12-09T21:06:13Z</dcterms:created>
  <dcterms:modified xsi:type="dcterms:W3CDTF">2018-12-11T17:42:28Z</dcterms:modified>
</cp:coreProperties>
</file>